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3" r:id="rId4"/>
    <p:sldId id="272" r:id="rId5"/>
    <p:sldId id="265" r:id="rId6"/>
    <p:sldId id="264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6258-5C39-B42D-3144-C6C3A0F22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E6783-4E7F-D8D6-B933-9FB72E9BE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6C544-F456-DB77-9F46-248F0BD2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689-3D6D-4099-B216-950E7433DD0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B14EF-8BBE-AC3E-4D60-BDDBA06B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42EDD-9FD5-D589-57FE-0902C9BB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0C2-FAA1-433C-B8BE-24785F31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8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3311-C570-AAA8-A90D-7DF35314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2CADC-656F-B2B0-2D31-A6D1B0768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A9149-76BC-C38F-5C9D-83F80B4C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689-3D6D-4099-B216-950E7433DD0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1F21-00D8-55B8-962E-38735C55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53C42-EAB1-73F6-6AE6-BFB30C9E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0C2-FAA1-433C-B8BE-24785F31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6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149DCC-70FA-9AD7-1577-851D48D7B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827A4-0B40-33D2-83C6-7CA9518ED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0EF45-7EE1-4AA9-8DEF-364BDBFB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689-3D6D-4099-B216-950E7433DD0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66928-AE8F-B7FB-BE8A-1A42A72E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2B31-014C-770F-DBBA-D4CE7FB7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0C2-FAA1-433C-B8BE-24785F31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4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5875-371D-B88A-F6CD-CC5D0BA3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51E6-E32D-3ACD-D700-A06E401CF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C01E2-79D9-3E81-C139-CBC7FB43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689-3D6D-4099-B216-950E7433DD0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58C5D-E0AD-7500-91E7-2755CE52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72B6-0721-33F5-B19E-03381127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0C2-FAA1-433C-B8BE-24785F31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3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0A73-F373-6C48-6E1E-94D49166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C4AE9-C5C0-2C55-0CD8-BFA5DDA16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47FDA-045E-E068-EBAB-99732C60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689-3D6D-4099-B216-950E7433DD0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762BC-2BBE-497B-398C-5B08AD5C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40E2-2692-34C7-F46A-8FC6AE9A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0C2-FAA1-433C-B8BE-24785F31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1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B02B-50C2-C1A5-A8A9-C74B58B9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00EDA-324F-0224-4569-9ED28901C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71F39-277D-819D-DE44-A371E389D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43080-4233-03EA-712E-291B415F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689-3D6D-4099-B216-950E7433DD0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62BDF-A98C-12C2-B621-82F6B982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8A461-2EF6-180B-480B-9127A55B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0C2-FAA1-433C-B8BE-24785F31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8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A74F-E55A-4EB2-417A-CB959EAF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3C785-8EF4-3A63-A47E-7D1C3A9B2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17356-B241-C719-BC5A-CA260A54C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16E5A-50C3-36E6-9386-5B8F607EE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E3625-1ECA-2CD5-BA1B-70433D87B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3311D-CEE8-2E64-B850-A3A7FB48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689-3D6D-4099-B216-950E7433DD0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0F6520-4676-CDF4-77A4-134F61C7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4B9F1-58A0-641E-6B27-60F86526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0C2-FAA1-433C-B8BE-24785F31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8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8FAE-AC7F-A5A2-66B0-35081A87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45F28-5807-9FFF-CE91-E3EE62CA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689-3D6D-4099-B216-950E7433DD0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BDC74-EA6D-47D6-691F-FF186896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B66EC-0DB4-249A-3DC8-C50511A6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0C2-FAA1-433C-B8BE-24785F31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6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967DA-7195-5CE3-CDA0-DC57126D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689-3D6D-4099-B216-950E7433DD0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2B7B5-2496-946F-FE06-53C26F4C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5689B-AEC8-112D-DD59-5B7DCD9A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0C2-FAA1-433C-B8BE-24785F31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3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4A68-6ABE-166D-A847-8E20890E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D018F-4CC0-52C0-4867-93E84F01D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E3968-D585-0FBA-022B-A9FB64125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FC92D-705A-6B0C-E57B-33BC7891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689-3D6D-4099-B216-950E7433DD0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96AE9-9364-D605-BB55-3CD8C520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CFEB3-180C-4772-7358-91E91A87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0C2-FAA1-433C-B8BE-24785F31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3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78BF-3968-6F76-CF0C-91D45560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37EEC-F039-4A3F-38CB-61B6F4C2D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745BA-48AC-E31E-DEC0-196DEB715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9B271-A538-3E21-1100-D4D53973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689-3D6D-4099-B216-950E7433DD0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27A37-6D5C-72C8-9A30-FBA87E7F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AAD36-7424-C2F9-335E-0AD17F17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0C2-FAA1-433C-B8BE-24785F31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3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AF9B0-38AF-5BAC-3248-92383D57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AE02C-A944-210A-47C6-170FA28EF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732E2-7D17-E9FE-56C5-DA7B97146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A689-3D6D-4099-B216-950E7433DD0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6ED81-CC80-B1E6-1BBC-264D7AB2D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96CA0-0E50-8665-6C64-C72978EE8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60C2-FAA1-433C-B8BE-24785F31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8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furniture, seat, table&#10;&#10;Description automatically generated">
            <a:extLst>
              <a:ext uri="{FF2B5EF4-FFF2-40B4-BE49-F238E27FC236}">
                <a16:creationId xmlns:a16="http://schemas.microsoft.com/office/drawing/2014/main" id="{5C16F2A6-E411-F13C-A1C0-920AF567C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6" y="643467"/>
            <a:ext cx="3104388" cy="247565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9E99D-5A7F-297F-ABC1-464302BA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751728"/>
            <a:ext cx="3252903" cy="226616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honeycomb, tiled&#10;&#10;Description automatically generated">
            <a:extLst>
              <a:ext uri="{FF2B5EF4-FFF2-40B4-BE49-F238E27FC236}">
                <a16:creationId xmlns:a16="http://schemas.microsoft.com/office/drawing/2014/main" id="{D79109A9-5D2E-1826-A099-0FF12B88B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2646" y="3748194"/>
            <a:ext cx="2104748" cy="247163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ement, wardrobe, tan&#10;&#10;Description automatically generated">
            <a:extLst>
              <a:ext uri="{FF2B5EF4-FFF2-40B4-BE49-F238E27FC236}">
                <a16:creationId xmlns:a16="http://schemas.microsoft.com/office/drawing/2014/main" id="{473030DA-AEFB-40FC-A218-42E269555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45" y="4011005"/>
            <a:ext cx="3252903" cy="20737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35BD3B-48D8-E257-C990-B4D74049DB10}"/>
              </a:ext>
            </a:extLst>
          </p:cNvPr>
          <p:cNvSpPr txBox="1"/>
          <p:nvPr/>
        </p:nvSpPr>
        <p:spPr>
          <a:xfrm>
            <a:off x="1041010" y="751728"/>
            <a:ext cx="260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Gold Option 1 Kitchen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0F4AA-4282-03D1-90A3-BF0778D03B2B}"/>
              </a:ext>
            </a:extLst>
          </p:cNvPr>
          <p:cNvSpPr txBox="1"/>
          <p:nvPr/>
        </p:nvSpPr>
        <p:spPr>
          <a:xfrm>
            <a:off x="8852452" y="2809461"/>
            <a:ext cx="215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Blanco Maple Quartz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D2736-4F32-DD4B-9C51-4328BFBB88A9}"/>
              </a:ext>
            </a:extLst>
          </p:cNvPr>
          <p:cNvSpPr txBox="1"/>
          <p:nvPr/>
        </p:nvSpPr>
        <p:spPr>
          <a:xfrm>
            <a:off x="4318112" y="1076843"/>
            <a:ext cx="372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511FB-FEBB-E1F2-D400-5D3BF15D32EF}"/>
              </a:ext>
            </a:extLst>
          </p:cNvPr>
          <p:cNvSpPr txBox="1"/>
          <p:nvPr/>
        </p:nvSpPr>
        <p:spPr>
          <a:xfrm>
            <a:off x="8600662" y="6036384"/>
            <a:ext cx="312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Floor Tile- Fine China 7 x 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6A054-57D0-1814-EE39-4F3C6DD294AA}"/>
              </a:ext>
            </a:extLst>
          </p:cNvPr>
          <p:cNvSpPr txBox="1"/>
          <p:nvPr/>
        </p:nvSpPr>
        <p:spPr>
          <a:xfrm>
            <a:off x="610530" y="6024387"/>
            <a:ext cx="360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Backsplash Shaw-Picket White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925DD0-B3B9-82DE-1DD0-F20DB29B5B22}"/>
              </a:ext>
            </a:extLst>
          </p:cNvPr>
          <p:cNvSpPr txBox="1"/>
          <p:nvPr/>
        </p:nvSpPr>
        <p:spPr>
          <a:xfrm>
            <a:off x="1041010" y="2902226"/>
            <a:ext cx="249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Cabinet Hardware 154SS</a:t>
            </a:r>
          </a:p>
        </p:txBody>
      </p:sp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7AD0A4A-29BA-A72A-3B55-D4EC35837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21" y="2125871"/>
            <a:ext cx="1474203" cy="2728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8AD7F4-D4DF-575C-B728-97153706E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1210" y="3436030"/>
            <a:ext cx="1513102" cy="14185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DA5567-5798-86E6-CDFA-47F6C0B319F5}"/>
              </a:ext>
            </a:extLst>
          </p:cNvPr>
          <p:cNvSpPr txBox="1"/>
          <p:nvPr/>
        </p:nvSpPr>
        <p:spPr>
          <a:xfrm>
            <a:off x="10376452" y="3442804"/>
            <a:ext cx="2033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Shaw Silver Mist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9F3BE-3302-BA23-4FD9-B9B28183F973}"/>
              </a:ext>
            </a:extLst>
          </p:cNvPr>
          <p:cNvSpPr txBox="1"/>
          <p:nvPr/>
        </p:nvSpPr>
        <p:spPr>
          <a:xfrm>
            <a:off x="4850296" y="1775791"/>
            <a:ext cx="74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Nickel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29D85B-5E6E-D671-1345-99E3705C7054}"/>
              </a:ext>
            </a:extLst>
          </p:cNvPr>
          <p:cNvSpPr txBox="1"/>
          <p:nvPr/>
        </p:nvSpPr>
        <p:spPr>
          <a:xfrm>
            <a:off x="6229779" y="643467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Gold Series 1 </a:t>
            </a:r>
          </a:p>
          <a:p>
            <a:r>
              <a:rPr lang="en-US" dirty="0"/>
              <a:t>Nickel(Grey)</a:t>
            </a:r>
          </a:p>
        </p:txBody>
      </p:sp>
    </p:spTree>
    <p:extLst>
      <p:ext uri="{BB962C8B-B14F-4D97-AF65-F5344CB8AC3E}">
        <p14:creationId xmlns:p14="http://schemas.microsoft.com/office/powerpoint/2010/main" val="240084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furniture, seat, table&#10;&#10;Description automatically generated">
            <a:extLst>
              <a:ext uri="{FF2B5EF4-FFF2-40B4-BE49-F238E27FC236}">
                <a16:creationId xmlns:a16="http://schemas.microsoft.com/office/drawing/2014/main" id="{9DE75E48-2D0A-B343-FC7A-1CB155275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6" y="643467"/>
            <a:ext cx="3104388" cy="247565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wall, indoor, window&#10;&#10;Description automatically generated">
            <a:extLst>
              <a:ext uri="{FF2B5EF4-FFF2-40B4-BE49-F238E27FC236}">
                <a16:creationId xmlns:a16="http://schemas.microsoft.com/office/drawing/2014/main" id="{F376197F-01C8-938C-598D-74262AA43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67" y="650497"/>
            <a:ext cx="3206004" cy="246862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ement, wardrobe, tan&#10;&#10;Description automatically generated">
            <a:extLst>
              <a:ext uri="{FF2B5EF4-FFF2-40B4-BE49-F238E27FC236}">
                <a16:creationId xmlns:a16="http://schemas.microsoft.com/office/drawing/2014/main" id="{CE104692-2735-C3B8-5EB4-F48001C1F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3950662"/>
            <a:ext cx="3252903" cy="20737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41A2E3-2D73-112B-B915-91DEC7C3B63E}"/>
              </a:ext>
            </a:extLst>
          </p:cNvPr>
          <p:cNvSpPr txBox="1"/>
          <p:nvPr/>
        </p:nvSpPr>
        <p:spPr>
          <a:xfrm>
            <a:off x="631426" y="650497"/>
            <a:ext cx="215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Gold Option 1 Bath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4BA54-E696-C36C-089A-0867D0287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27" y="3950662"/>
            <a:ext cx="2615160" cy="1821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BE152-ED08-A900-2DDD-336D09C2D64F}"/>
              </a:ext>
            </a:extLst>
          </p:cNvPr>
          <p:cNvSpPr txBox="1"/>
          <p:nvPr/>
        </p:nvSpPr>
        <p:spPr>
          <a:xfrm flipH="1">
            <a:off x="7852187" y="6014651"/>
            <a:ext cx="3601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Floor Tile- Fine China 7 x 22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5C7C411-503F-8E03-67AC-BE140DA7A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76" y="1034891"/>
            <a:ext cx="1414835" cy="26188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8AC565-679B-4A1B-D6E6-C71D3478673B}"/>
              </a:ext>
            </a:extLst>
          </p:cNvPr>
          <p:cNvSpPr txBox="1"/>
          <p:nvPr/>
        </p:nvSpPr>
        <p:spPr>
          <a:xfrm>
            <a:off x="4365216" y="5565913"/>
            <a:ext cx="2202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Wellborn Cabinets</a:t>
            </a:r>
          </a:p>
          <a:p>
            <a:r>
              <a:rPr lang="en-US" dirty="0"/>
              <a:t>nickel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525B7-7314-179E-9999-9AE5CB999E08}"/>
              </a:ext>
            </a:extLst>
          </p:cNvPr>
          <p:cNvSpPr txBox="1"/>
          <p:nvPr/>
        </p:nvSpPr>
        <p:spPr>
          <a:xfrm>
            <a:off x="8680174" y="2968487"/>
            <a:ext cx="146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Bath Wall Tile</a:t>
            </a:r>
          </a:p>
        </p:txBody>
      </p:sp>
    </p:spTree>
    <p:extLst>
      <p:ext uri="{BB962C8B-B14F-4D97-AF65-F5344CB8AC3E}">
        <p14:creationId xmlns:p14="http://schemas.microsoft.com/office/powerpoint/2010/main" val="44709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icrowave, indoor, oven, kitchen appliance&#10;&#10;Description automatically generated">
            <a:extLst>
              <a:ext uri="{FF2B5EF4-FFF2-40B4-BE49-F238E27FC236}">
                <a16:creationId xmlns:a16="http://schemas.microsoft.com/office/drawing/2014/main" id="{EF34A65E-A487-A98F-04AB-372FCB45C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35" y="2600209"/>
            <a:ext cx="2905530" cy="1657581"/>
          </a:xfrm>
          <a:prstGeom prst="rect">
            <a:avLst/>
          </a:prstGeom>
        </p:spPr>
      </p:pic>
      <p:pic>
        <p:nvPicPr>
          <p:cNvPr id="9" name="Picture 8" descr="A picture containing indoor, appliance, white, white goods&#10;&#10;Description automatically generated">
            <a:extLst>
              <a:ext uri="{FF2B5EF4-FFF2-40B4-BE49-F238E27FC236}">
                <a16:creationId xmlns:a16="http://schemas.microsoft.com/office/drawing/2014/main" id="{C8CAD4F5-6514-BA55-6929-721840278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79" y="1570379"/>
            <a:ext cx="2662828" cy="2800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561AC6-4F78-1640-EF17-3D06234A0929}"/>
              </a:ext>
            </a:extLst>
          </p:cNvPr>
          <p:cNvSpPr txBox="1"/>
          <p:nvPr/>
        </p:nvSpPr>
        <p:spPr>
          <a:xfrm>
            <a:off x="4304714" y="731520"/>
            <a:ext cx="5128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Gold Appliance Package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ED2D3E-5F12-76D7-58F2-EA2691EFB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704" y="1871923"/>
            <a:ext cx="2662828" cy="287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1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DC07B27-4E3C-4BCF-ABDB-6AA72857C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19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D11BE6-2A04-4DBB-842D-88602B5E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12437"/>
            <a:ext cx="11713464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5E02A-9AA9-45EC-B87B-B46F043F3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" y="2724072"/>
            <a:ext cx="12192008" cy="4114801"/>
          </a:xfrm>
          <a:prstGeom prst="rect">
            <a:avLst/>
          </a:prstGeom>
          <a:gradFill>
            <a:gsLst>
              <a:gs pos="30000">
                <a:schemeClr val="accent1">
                  <a:lumMod val="75000"/>
                  <a:alpha val="19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91EDBA-E8E0-4575-8147-B7003452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09672" y="1716338"/>
            <a:ext cx="6858003" cy="3422328"/>
          </a:xfrm>
          <a:prstGeom prst="rect">
            <a:avLst/>
          </a:prstGeom>
          <a:gradFill>
            <a:gsLst>
              <a:gs pos="0">
                <a:schemeClr val="accent1">
                  <a:alpha val="52000"/>
                </a:schemeClr>
              </a:gs>
              <a:gs pos="76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C38F5-9393-5F7C-7D75-BB1E11BA7FCC}"/>
              </a:ext>
            </a:extLst>
          </p:cNvPr>
          <p:cNvSpPr txBox="1"/>
          <p:nvPr/>
        </p:nvSpPr>
        <p:spPr>
          <a:xfrm>
            <a:off x="1153236" y="559703"/>
            <a:ext cx="9867331" cy="11674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Gold Moen package- Genta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EE4473-A122-4E96-8C31-B4C5AAA2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123" y="2706446"/>
            <a:ext cx="12191997" cy="37119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92000">
                <a:schemeClr val="accent1">
                  <a:lumMod val="75000"/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-up of a door handle&#10;&#10;Description automatically generated with medium confidence">
            <a:extLst>
              <a:ext uri="{FF2B5EF4-FFF2-40B4-BE49-F238E27FC236}">
                <a16:creationId xmlns:a16="http://schemas.microsoft.com/office/drawing/2014/main" id="{D4840A43-563F-C1A6-7343-BC0791A99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2" y="2132099"/>
            <a:ext cx="2507307" cy="3218041"/>
          </a:xfrm>
          <a:prstGeom prst="rect">
            <a:avLst/>
          </a:prstGeom>
        </p:spPr>
      </p:pic>
      <p:pic>
        <p:nvPicPr>
          <p:cNvPr id="5" name="Picture 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03FAECBA-3743-32DF-747B-210F8A094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85" y="2132099"/>
            <a:ext cx="2585925" cy="3218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51A706-A1E1-D405-6BA9-93D2FD255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550" y="2132099"/>
            <a:ext cx="2072508" cy="32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3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99A7A97B-3F92-AAD0-64C1-2C04BBEF1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44" y="2238559"/>
            <a:ext cx="6020730" cy="2920054"/>
          </a:xfrm>
          <a:prstGeom prst="rect">
            <a:avLst/>
          </a:prstGeom>
        </p:spPr>
      </p:pic>
      <p:pic>
        <p:nvPicPr>
          <p:cNvPr id="9" name="Picture 8" descr="A close-up of a light bulb&#10;&#10;Description automatically generated with medium confidence">
            <a:extLst>
              <a:ext uri="{FF2B5EF4-FFF2-40B4-BE49-F238E27FC236}">
                <a16:creationId xmlns:a16="http://schemas.microsoft.com/office/drawing/2014/main" id="{671E1899-2741-4B1D-E93E-03C9B67A6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81" y="820319"/>
            <a:ext cx="2207394" cy="4442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0BF644-DDE0-0102-B2CE-BB838D4199AB}"/>
              </a:ext>
            </a:extLst>
          </p:cNvPr>
          <p:cNvSpPr txBox="1"/>
          <p:nvPr/>
        </p:nvSpPr>
        <p:spPr>
          <a:xfrm>
            <a:off x="5844209" y="742122"/>
            <a:ext cx="16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Kichler Package</a:t>
            </a:r>
          </a:p>
        </p:txBody>
      </p:sp>
    </p:spTree>
    <p:extLst>
      <p:ext uri="{BB962C8B-B14F-4D97-AF65-F5344CB8AC3E}">
        <p14:creationId xmlns:p14="http://schemas.microsoft.com/office/powerpoint/2010/main" val="119151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file&#10;&#10;Description automatically generated">
            <a:extLst>
              <a:ext uri="{FF2B5EF4-FFF2-40B4-BE49-F238E27FC236}">
                <a16:creationId xmlns:a16="http://schemas.microsoft.com/office/drawing/2014/main" id="{66BF73A1-F43D-06D8-E71D-9B75C840F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76" y="3748194"/>
            <a:ext cx="1434488" cy="247163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wall, indoor, floor, step&#10;&#10;Description automatically generated">
            <a:extLst>
              <a:ext uri="{FF2B5EF4-FFF2-40B4-BE49-F238E27FC236}">
                <a16:creationId xmlns:a16="http://schemas.microsoft.com/office/drawing/2014/main" id="{D7D31527-818A-F44B-1EBB-BE2F78C9B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039" y="650497"/>
            <a:ext cx="3167861" cy="5571066"/>
          </a:xfrm>
          <a:prstGeom prst="rect">
            <a:avLst/>
          </a:prstGeom>
        </p:spPr>
      </p:pic>
      <p:pic>
        <p:nvPicPr>
          <p:cNvPr id="4" name="Picture 3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30A896F8-0ACC-454B-3D17-CAADC3600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29" y="844849"/>
            <a:ext cx="2110071" cy="4846569"/>
          </a:xfrm>
          <a:prstGeom prst="rect">
            <a:avLst/>
          </a:prstGeom>
        </p:spPr>
      </p:pic>
      <p:pic>
        <p:nvPicPr>
          <p:cNvPr id="6" name="Picture 5" descr="A picture containing metalware, lock, lever&#10;&#10;Description automatically generated">
            <a:extLst>
              <a:ext uri="{FF2B5EF4-FFF2-40B4-BE49-F238E27FC236}">
                <a16:creationId xmlns:a16="http://schemas.microsoft.com/office/drawing/2014/main" id="{7041D1DC-785F-87C8-F55E-58C3EDCA6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9" y="1314007"/>
            <a:ext cx="2153880" cy="15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8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90B01519DA843987B690BBBD04399" ma:contentTypeVersion="18" ma:contentTypeDescription="Create a new document." ma:contentTypeScope="" ma:versionID="823bd96d763dcd1f1c5729c948abfba1">
  <xsd:schema xmlns:xsd="http://www.w3.org/2001/XMLSchema" xmlns:xs="http://www.w3.org/2001/XMLSchema" xmlns:p="http://schemas.microsoft.com/office/2006/metadata/properties" xmlns:ns2="479468a1-1719-47a5-8fc1-dd2f516ff861" xmlns:ns3="981a7878-17f0-4178-b901-21ce503fc889" targetNamespace="http://schemas.microsoft.com/office/2006/metadata/properties" ma:root="true" ma:fieldsID="d6eec063209df2f9cb6f58a0dc947437" ns2:_="" ns3:_="">
    <xsd:import namespace="479468a1-1719-47a5-8fc1-dd2f516ff861"/>
    <xsd:import namespace="981a7878-17f0-4178-b901-21ce503fc8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468a1-1719-47a5-8fc1-dd2f516ff8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952b7e-2c4c-4123-8f40-7d34e0ce9775}" ma:internalName="TaxCatchAll" ma:showField="CatchAllData" ma:web="479468a1-1719-47a5-8fc1-dd2f516ff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a7878-17f0-4178-b901-21ce503fc8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50fb08b-9fe1-4e99-af1f-0439854435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0E5E41-1F7D-4E0E-8537-406CE4EDE1D6}"/>
</file>

<file path=customXml/itemProps2.xml><?xml version="1.0" encoding="utf-8"?>
<ds:datastoreItem xmlns:ds="http://schemas.openxmlformats.org/officeDocument/2006/customXml" ds:itemID="{5D41E9A6-EDD2-4C3D-AE75-A03C0C4F2F65}"/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60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Magri</dc:creator>
  <cp:lastModifiedBy>Jill Magri</cp:lastModifiedBy>
  <cp:revision>6</cp:revision>
  <cp:lastPrinted>2024-02-21T14:02:24Z</cp:lastPrinted>
  <dcterms:created xsi:type="dcterms:W3CDTF">2022-08-23T18:26:15Z</dcterms:created>
  <dcterms:modified xsi:type="dcterms:W3CDTF">2024-03-01T18:40:58Z</dcterms:modified>
</cp:coreProperties>
</file>